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Lst>
  <p:sldSz cx="21383625" cy="302752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37"/>
    <p:restoredTop sz="96405"/>
  </p:normalViewPr>
  <p:slideViewPr>
    <p:cSldViewPr snapToGrid="0" snapToObjects="1">
      <p:cViewPr>
        <p:scale>
          <a:sx n="49" d="100"/>
          <a:sy n="49" d="100"/>
        </p:scale>
        <p:origin x="608"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le 1"/>
          <p:cNvSpPr>
            <a:spLocks noGrp="1"/>
          </p:cNvSpPr>
          <p:nvPr>
            <p:ph type="ctrTitle"/>
          </p:nvPr>
        </p:nvSpPr>
        <p:spPr>
          <a:xfrm>
            <a:off x="1603772" y="4954765"/>
            <a:ext cx="18176081" cy="10540259"/>
          </a:xfrm>
        </p:spPr>
        <p:txBody>
          <a:bodyPr anchor="b"/>
          <a:lstStyle>
            <a:lvl1pPr algn="ctr">
              <a:defRPr sz="14031"/>
            </a:lvl1pPr>
          </a:lstStyle>
          <a:p>
            <a:r>
              <a:rPr lang="da-DK"/>
              <a:t>Klik for at redigere titeltypografien i masteren</a:t>
            </a:r>
            <a:endParaRPr lang="en-US" dirty="0"/>
          </a:p>
        </p:txBody>
      </p:sp>
      <p:sp>
        <p:nvSpPr>
          <p:cNvPr id="3" name="Subtitle 2"/>
          <p:cNvSpPr>
            <a:spLocks noGrp="1"/>
          </p:cNvSpPr>
          <p:nvPr>
            <p:ph type="subTitle" idx="1"/>
          </p:nvPr>
        </p:nvSpPr>
        <p:spPr>
          <a:xfrm>
            <a:off x="2672953" y="15901497"/>
            <a:ext cx="16037719" cy="7309499"/>
          </a:xfrm>
        </p:spPr>
        <p:txBody>
          <a:bodyPr/>
          <a:lstStyle>
            <a:lvl1pPr marL="0" indent="0" algn="ctr">
              <a:buNone/>
              <a:defRPr sz="5612"/>
            </a:lvl1pPr>
            <a:lvl2pPr marL="1069162" indent="0" algn="ctr">
              <a:buNone/>
              <a:defRPr sz="4677"/>
            </a:lvl2pPr>
            <a:lvl3pPr marL="2138324" indent="0" algn="ctr">
              <a:buNone/>
              <a:defRPr sz="4209"/>
            </a:lvl3pPr>
            <a:lvl4pPr marL="3207487" indent="0" algn="ctr">
              <a:buNone/>
              <a:defRPr sz="3742"/>
            </a:lvl4pPr>
            <a:lvl5pPr marL="4276649" indent="0" algn="ctr">
              <a:buNone/>
              <a:defRPr sz="3742"/>
            </a:lvl5pPr>
            <a:lvl6pPr marL="5345811" indent="0" algn="ctr">
              <a:buNone/>
              <a:defRPr sz="3742"/>
            </a:lvl6pPr>
            <a:lvl7pPr marL="6414973" indent="0" algn="ctr">
              <a:buNone/>
              <a:defRPr sz="3742"/>
            </a:lvl7pPr>
            <a:lvl8pPr marL="7484135" indent="0" algn="ctr">
              <a:buNone/>
              <a:defRPr sz="3742"/>
            </a:lvl8pPr>
            <a:lvl9pPr marL="8553298" indent="0" algn="ctr">
              <a:buNone/>
              <a:defRPr sz="3742"/>
            </a:lvl9pPr>
          </a:lstStyle>
          <a:p>
            <a:r>
              <a:rPr lang="da-DK"/>
              <a:t>Klik for at redigere undertiteltypografien i masteren</a:t>
            </a:r>
            <a:endParaRPr lang="en-US" dirty="0"/>
          </a:p>
        </p:txBody>
      </p:sp>
      <p:sp>
        <p:nvSpPr>
          <p:cNvPr id="4" name="Date Placeholder 3"/>
          <p:cNvSpPr>
            <a:spLocks noGrp="1"/>
          </p:cNvSpPr>
          <p:nvPr>
            <p:ph type="dt" sz="half" idx="10"/>
          </p:nvPr>
        </p:nvSpPr>
        <p:spPr/>
        <p:txBody>
          <a:bodyPr/>
          <a:lstStyle/>
          <a:p>
            <a:fld id="{79B9314E-9645-3842-B62F-99AFD8B0519E}" type="datetimeFigureOut">
              <a:rPr lang="en-US" smtClean="0"/>
              <a:t>12/8/23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49F667-DB25-C647-9E8F-6799E6A262C0}" type="slidenum">
              <a:rPr lang="en-US" smtClean="0"/>
              <a:t>‹nr.›</a:t>
            </a:fld>
            <a:endParaRPr lang="en-US"/>
          </a:p>
        </p:txBody>
      </p:sp>
    </p:spTree>
    <p:extLst>
      <p:ext uri="{BB962C8B-B14F-4D97-AF65-F5344CB8AC3E}">
        <p14:creationId xmlns:p14="http://schemas.microsoft.com/office/powerpoint/2010/main" val="23072473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dirty="0"/>
          </a:p>
        </p:txBody>
      </p:sp>
      <p:sp>
        <p:nvSpPr>
          <p:cNvPr id="3" name="Vertical Text Placeholder 2"/>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79B9314E-9645-3842-B62F-99AFD8B0519E}" type="datetimeFigureOut">
              <a:rPr lang="en-US" smtClean="0"/>
              <a:t>12/8/23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49F667-DB25-C647-9E8F-6799E6A262C0}" type="slidenum">
              <a:rPr lang="en-US" smtClean="0"/>
              <a:t>‹nr.›</a:t>
            </a:fld>
            <a:endParaRPr lang="en-US"/>
          </a:p>
        </p:txBody>
      </p:sp>
    </p:spTree>
    <p:extLst>
      <p:ext uri="{BB962C8B-B14F-4D97-AF65-F5344CB8AC3E}">
        <p14:creationId xmlns:p14="http://schemas.microsoft.com/office/powerpoint/2010/main" val="852987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302658" y="1611875"/>
            <a:ext cx="4610844" cy="25656844"/>
          </a:xfrm>
        </p:spPr>
        <p:txBody>
          <a:bodyPr vert="eaVert"/>
          <a:lstStyle/>
          <a:p>
            <a:r>
              <a:rPr lang="da-DK"/>
              <a:t>Klik for at redigere titeltypografien i masteren</a:t>
            </a:r>
            <a:endParaRPr lang="en-US" dirty="0"/>
          </a:p>
        </p:txBody>
      </p:sp>
      <p:sp>
        <p:nvSpPr>
          <p:cNvPr id="3" name="Vertical Text Placeholder 2"/>
          <p:cNvSpPr>
            <a:spLocks noGrp="1"/>
          </p:cNvSpPr>
          <p:nvPr>
            <p:ph type="body" orient="vert" idx="1"/>
          </p:nvPr>
        </p:nvSpPr>
        <p:spPr>
          <a:xfrm>
            <a:off x="1470125" y="1611875"/>
            <a:ext cx="13565237" cy="25656844"/>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79B9314E-9645-3842-B62F-99AFD8B0519E}" type="datetimeFigureOut">
              <a:rPr lang="en-US" smtClean="0"/>
              <a:t>12/8/23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49F667-DB25-C647-9E8F-6799E6A262C0}" type="slidenum">
              <a:rPr lang="en-US" smtClean="0"/>
              <a:t>‹nr.›</a:t>
            </a:fld>
            <a:endParaRPr lang="en-US"/>
          </a:p>
        </p:txBody>
      </p:sp>
    </p:spTree>
    <p:extLst>
      <p:ext uri="{BB962C8B-B14F-4D97-AF65-F5344CB8AC3E}">
        <p14:creationId xmlns:p14="http://schemas.microsoft.com/office/powerpoint/2010/main" val="2781902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dirty="0"/>
          </a:p>
        </p:txBody>
      </p:sp>
      <p:sp>
        <p:nvSpPr>
          <p:cNvPr id="3" name="Content Placeholder 2"/>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79B9314E-9645-3842-B62F-99AFD8B0519E}" type="datetimeFigureOut">
              <a:rPr lang="en-US" smtClean="0"/>
              <a:t>12/8/23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49F667-DB25-C647-9E8F-6799E6A262C0}" type="slidenum">
              <a:rPr lang="en-US" smtClean="0"/>
              <a:t>‹nr.›</a:t>
            </a:fld>
            <a:endParaRPr lang="en-US"/>
          </a:p>
        </p:txBody>
      </p:sp>
    </p:spTree>
    <p:extLst>
      <p:ext uri="{BB962C8B-B14F-4D97-AF65-F5344CB8AC3E}">
        <p14:creationId xmlns:p14="http://schemas.microsoft.com/office/powerpoint/2010/main" val="1209820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le 1"/>
          <p:cNvSpPr>
            <a:spLocks noGrp="1"/>
          </p:cNvSpPr>
          <p:nvPr>
            <p:ph type="title"/>
          </p:nvPr>
        </p:nvSpPr>
        <p:spPr>
          <a:xfrm>
            <a:off x="1458988" y="7547788"/>
            <a:ext cx="18443377" cy="12593645"/>
          </a:xfrm>
        </p:spPr>
        <p:txBody>
          <a:bodyPr anchor="b"/>
          <a:lstStyle>
            <a:lvl1pPr>
              <a:defRPr sz="14031"/>
            </a:lvl1pPr>
          </a:lstStyle>
          <a:p>
            <a:r>
              <a:rPr lang="da-DK"/>
              <a:t>Klik for at redigere titeltypografien i masteren</a:t>
            </a:r>
            <a:endParaRPr lang="en-US" dirty="0"/>
          </a:p>
        </p:txBody>
      </p:sp>
      <p:sp>
        <p:nvSpPr>
          <p:cNvPr id="3" name="Text Placeholder 2"/>
          <p:cNvSpPr>
            <a:spLocks noGrp="1"/>
          </p:cNvSpPr>
          <p:nvPr>
            <p:ph type="body" idx="1"/>
          </p:nvPr>
        </p:nvSpPr>
        <p:spPr>
          <a:xfrm>
            <a:off x="1458988" y="20260574"/>
            <a:ext cx="18443377" cy="6622701"/>
          </a:xfrm>
        </p:spPr>
        <p:txBody>
          <a:bodyPr/>
          <a:lstStyle>
            <a:lvl1pPr marL="0" indent="0">
              <a:buNone/>
              <a:defRPr sz="5612">
                <a:solidFill>
                  <a:schemeClr val="tx1"/>
                </a:solidFill>
              </a:defRPr>
            </a:lvl1pPr>
            <a:lvl2pPr marL="1069162" indent="0">
              <a:buNone/>
              <a:defRPr sz="4677">
                <a:solidFill>
                  <a:schemeClr val="tx1">
                    <a:tint val="75000"/>
                  </a:schemeClr>
                </a:solidFill>
              </a:defRPr>
            </a:lvl2pPr>
            <a:lvl3pPr marL="2138324" indent="0">
              <a:buNone/>
              <a:defRPr sz="4209">
                <a:solidFill>
                  <a:schemeClr val="tx1">
                    <a:tint val="75000"/>
                  </a:schemeClr>
                </a:solidFill>
              </a:defRPr>
            </a:lvl3pPr>
            <a:lvl4pPr marL="3207487" indent="0">
              <a:buNone/>
              <a:defRPr sz="3742">
                <a:solidFill>
                  <a:schemeClr val="tx1">
                    <a:tint val="75000"/>
                  </a:schemeClr>
                </a:solidFill>
              </a:defRPr>
            </a:lvl4pPr>
            <a:lvl5pPr marL="4276649" indent="0">
              <a:buNone/>
              <a:defRPr sz="3742">
                <a:solidFill>
                  <a:schemeClr val="tx1">
                    <a:tint val="75000"/>
                  </a:schemeClr>
                </a:solidFill>
              </a:defRPr>
            </a:lvl5pPr>
            <a:lvl6pPr marL="5345811" indent="0">
              <a:buNone/>
              <a:defRPr sz="3742">
                <a:solidFill>
                  <a:schemeClr val="tx1">
                    <a:tint val="75000"/>
                  </a:schemeClr>
                </a:solidFill>
              </a:defRPr>
            </a:lvl6pPr>
            <a:lvl7pPr marL="6414973" indent="0">
              <a:buNone/>
              <a:defRPr sz="3742">
                <a:solidFill>
                  <a:schemeClr val="tx1">
                    <a:tint val="75000"/>
                  </a:schemeClr>
                </a:solidFill>
              </a:defRPr>
            </a:lvl7pPr>
            <a:lvl8pPr marL="7484135" indent="0">
              <a:buNone/>
              <a:defRPr sz="3742">
                <a:solidFill>
                  <a:schemeClr val="tx1">
                    <a:tint val="75000"/>
                  </a:schemeClr>
                </a:solidFill>
              </a:defRPr>
            </a:lvl8pPr>
            <a:lvl9pPr marL="8553298" indent="0">
              <a:buNone/>
              <a:defRPr sz="3742">
                <a:solidFill>
                  <a:schemeClr val="tx1">
                    <a:tint val="75000"/>
                  </a:schemeClr>
                </a:solidFill>
              </a:defRPr>
            </a:lvl9pPr>
          </a:lstStyle>
          <a:p>
            <a:pPr lvl="0"/>
            <a:r>
              <a:rPr lang="da-DK"/>
              <a:t>Klik for at redigere teksttypografierne i masteren</a:t>
            </a:r>
          </a:p>
        </p:txBody>
      </p:sp>
      <p:sp>
        <p:nvSpPr>
          <p:cNvPr id="4" name="Date Placeholder 3"/>
          <p:cNvSpPr>
            <a:spLocks noGrp="1"/>
          </p:cNvSpPr>
          <p:nvPr>
            <p:ph type="dt" sz="half" idx="10"/>
          </p:nvPr>
        </p:nvSpPr>
        <p:spPr/>
        <p:txBody>
          <a:bodyPr/>
          <a:lstStyle/>
          <a:p>
            <a:fld id="{79B9314E-9645-3842-B62F-99AFD8B0519E}" type="datetimeFigureOut">
              <a:rPr lang="en-US" smtClean="0"/>
              <a:t>12/8/23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49F667-DB25-C647-9E8F-6799E6A262C0}" type="slidenum">
              <a:rPr lang="en-US" smtClean="0"/>
              <a:t>‹nr.›</a:t>
            </a:fld>
            <a:endParaRPr lang="en-US"/>
          </a:p>
        </p:txBody>
      </p:sp>
    </p:spTree>
    <p:extLst>
      <p:ext uri="{BB962C8B-B14F-4D97-AF65-F5344CB8AC3E}">
        <p14:creationId xmlns:p14="http://schemas.microsoft.com/office/powerpoint/2010/main" val="35753297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dirty="0"/>
          </a:p>
        </p:txBody>
      </p:sp>
      <p:sp>
        <p:nvSpPr>
          <p:cNvPr id="3" name="Content Placeholder 2"/>
          <p:cNvSpPr>
            <a:spLocks noGrp="1"/>
          </p:cNvSpPr>
          <p:nvPr>
            <p:ph sz="half" idx="1"/>
          </p:nvPr>
        </p:nvSpPr>
        <p:spPr>
          <a:xfrm>
            <a:off x="1470124" y="8059374"/>
            <a:ext cx="9088041" cy="19209345"/>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Content Placeholder 3"/>
          <p:cNvSpPr>
            <a:spLocks noGrp="1"/>
          </p:cNvSpPr>
          <p:nvPr>
            <p:ph sz="half" idx="2"/>
          </p:nvPr>
        </p:nvSpPr>
        <p:spPr>
          <a:xfrm>
            <a:off x="10825460" y="8059374"/>
            <a:ext cx="9088041" cy="19209345"/>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5" name="Date Placeholder 4"/>
          <p:cNvSpPr>
            <a:spLocks noGrp="1"/>
          </p:cNvSpPr>
          <p:nvPr>
            <p:ph type="dt" sz="half" idx="10"/>
          </p:nvPr>
        </p:nvSpPr>
        <p:spPr/>
        <p:txBody>
          <a:bodyPr/>
          <a:lstStyle/>
          <a:p>
            <a:fld id="{79B9314E-9645-3842-B62F-99AFD8B0519E}" type="datetimeFigureOut">
              <a:rPr lang="en-US" smtClean="0"/>
              <a:t>12/8/23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49F667-DB25-C647-9E8F-6799E6A262C0}" type="slidenum">
              <a:rPr lang="en-US" smtClean="0"/>
              <a:t>‹nr.›</a:t>
            </a:fld>
            <a:endParaRPr lang="en-US"/>
          </a:p>
        </p:txBody>
      </p:sp>
    </p:spTree>
    <p:extLst>
      <p:ext uri="{BB962C8B-B14F-4D97-AF65-F5344CB8AC3E}">
        <p14:creationId xmlns:p14="http://schemas.microsoft.com/office/powerpoint/2010/main" val="28869576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a:xfrm>
            <a:off x="1472909" y="1611882"/>
            <a:ext cx="18443377" cy="5851808"/>
          </a:xfrm>
        </p:spPr>
        <p:txBody>
          <a:bodyPr/>
          <a:lstStyle/>
          <a:p>
            <a:r>
              <a:rPr lang="da-DK"/>
              <a:t>Klik for at redigere titeltypografien i masteren</a:t>
            </a:r>
            <a:endParaRPr lang="en-US" dirty="0"/>
          </a:p>
        </p:txBody>
      </p:sp>
      <p:sp>
        <p:nvSpPr>
          <p:cNvPr id="3" name="Text Placeholder 2"/>
          <p:cNvSpPr>
            <a:spLocks noGrp="1"/>
          </p:cNvSpPr>
          <p:nvPr>
            <p:ph type="body" idx="1"/>
          </p:nvPr>
        </p:nvSpPr>
        <p:spPr>
          <a:xfrm>
            <a:off x="1472912" y="7421634"/>
            <a:ext cx="9046274" cy="3637228"/>
          </a:xfrm>
        </p:spPr>
        <p:txBody>
          <a:bodyPr anchor="b"/>
          <a:lstStyle>
            <a:lvl1pPr marL="0" indent="0">
              <a:buNone/>
              <a:defRPr sz="5612" b="1"/>
            </a:lvl1pPr>
            <a:lvl2pPr marL="1069162" indent="0">
              <a:buNone/>
              <a:defRPr sz="4677" b="1"/>
            </a:lvl2pPr>
            <a:lvl3pPr marL="2138324" indent="0">
              <a:buNone/>
              <a:defRPr sz="4209" b="1"/>
            </a:lvl3pPr>
            <a:lvl4pPr marL="3207487" indent="0">
              <a:buNone/>
              <a:defRPr sz="3742" b="1"/>
            </a:lvl4pPr>
            <a:lvl5pPr marL="4276649" indent="0">
              <a:buNone/>
              <a:defRPr sz="3742" b="1"/>
            </a:lvl5pPr>
            <a:lvl6pPr marL="5345811" indent="0">
              <a:buNone/>
              <a:defRPr sz="3742" b="1"/>
            </a:lvl6pPr>
            <a:lvl7pPr marL="6414973" indent="0">
              <a:buNone/>
              <a:defRPr sz="3742" b="1"/>
            </a:lvl7pPr>
            <a:lvl8pPr marL="7484135" indent="0">
              <a:buNone/>
              <a:defRPr sz="3742" b="1"/>
            </a:lvl8pPr>
            <a:lvl9pPr marL="8553298" indent="0">
              <a:buNone/>
              <a:defRPr sz="3742" b="1"/>
            </a:lvl9pPr>
          </a:lstStyle>
          <a:p>
            <a:pPr lvl="0"/>
            <a:r>
              <a:rPr lang="da-DK"/>
              <a:t>Klik for at redigere teksttypografierne i masteren</a:t>
            </a:r>
          </a:p>
        </p:txBody>
      </p:sp>
      <p:sp>
        <p:nvSpPr>
          <p:cNvPr id="4" name="Content Placeholder 3"/>
          <p:cNvSpPr>
            <a:spLocks noGrp="1"/>
          </p:cNvSpPr>
          <p:nvPr>
            <p:ph sz="half" idx="2"/>
          </p:nvPr>
        </p:nvSpPr>
        <p:spPr>
          <a:xfrm>
            <a:off x="1472912" y="11058863"/>
            <a:ext cx="9046274" cy="16265921"/>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5" name="Text Placeholder 4"/>
          <p:cNvSpPr>
            <a:spLocks noGrp="1"/>
          </p:cNvSpPr>
          <p:nvPr>
            <p:ph type="body" sz="quarter" idx="3"/>
          </p:nvPr>
        </p:nvSpPr>
        <p:spPr>
          <a:xfrm>
            <a:off x="10825461" y="7421634"/>
            <a:ext cx="9090826" cy="3637228"/>
          </a:xfrm>
        </p:spPr>
        <p:txBody>
          <a:bodyPr anchor="b"/>
          <a:lstStyle>
            <a:lvl1pPr marL="0" indent="0">
              <a:buNone/>
              <a:defRPr sz="5612" b="1"/>
            </a:lvl1pPr>
            <a:lvl2pPr marL="1069162" indent="0">
              <a:buNone/>
              <a:defRPr sz="4677" b="1"/>
            </a:lvl2pPr>
            <a:lvl3pPr marL="2138324" indent="0">
              <a:buNone/>
              <a:defRPr sz="4209" b="1"/>
            </a:lvl3pPr>
            <a:lvl4pPr marL="3207487" indent="0">
              <a:buNone/>
              <a:defRPr sz="3742" b="1"/>
            </a:lvl4pPr>
            <a:lvl5pPr marL="4276649" indent="0">
              <a:buNone/>
              <a:defRPr sz="3742" b="1"/>
            </a:lvl5pPr>
            <a:lvl6pPr marL="5345811" indent="0">
              <a:buNone/>
              <a:defRPr sz="3742" b="1"/>
            </a:lvl6pPr>
            <a:lvl7pPr marL="6414973" indent="0">
              <a:buNone/>
              <a:defRPr sz="3742" b="1"/>
            </a:lvl7pPr>
            <a:lvl8pPr marL="7484135" indent="0">
              <a:buNone/>
              <a:defRPr sz="3742" b="1"/>
            </a:lvl8pPr>
            <a:lvl9pPr marL="8553298" indent="0">
              <a:buNone/>
              <a:defRPr sz="3742" b="1"/>
            </a:lvl9pPr>
          </a:lstStyle>
          <a:p>
            <a:pPr lvl="0"/>
            <a:r>
              <a:rPr lang="da-DK"/>
              <a:t>Klik for at redigere teksttypografierne i masteren</a:t>
            </a:r>
          </a:p>
        </p:txBody>
      </p:sp>
      <p:sp>
        <p:nvSpPr>
          <p:cNvPr id="6" name="Content Placeholder 5"/>
          <p:cNvSpPr>
            <a:spLocks noGrp="1"/>
          </p:cNvSpPr>
          <p:nvPr>
            <p:ph sz="quarter" idx="4"/>
          </p:nvPr>
        </p:nvSpPr>
        <p:spPr>
          <a:xfrm>
            <a:off x="10825461" y="11058863"/>
            <a:ext cx="9090826" cy="16265921"/>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7" name="Date Placeholder 6"/>
          <p:cNvSpPr>
            <a:spLocks noGrp="1"/>
          </p:cNvSpPr>
          <p:nvPr>
            <p:ph type="dt" sz="half" idx="10"/>
          </p:nvPr>
        </p:nvSpPr>
        <p:spPr/>
        <p:txBody>
          <a:bodyPr/>
          <a:lstStyle/>
          <a:p>
            <a:fld id="{79B9314E-9645-3842-B62F-99AFD8B0519E}" type="datetimeFigureOut">
              <a:rPr lang="en-US" smtClean="0"/>
              <a:t>12/8/23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49F667-DB25-C647-9E8F-6799E6A262C0}" type="slidenum">
              <a:rPr lang="en-US" smtClean="0"/>
              <a:t>‹nr.›</a:t>
            </a:fld>
            <a:endParaRPr lang="en-US"/>
          </a:p>
        </p:txBody>
      </p:sp>
    </p:spTree>
    <p:extLst>
      <p:ext uri="{BB962C8B-B14F-4D97-AF65-F5344CB8AC3E}">
        <p14:creationId xmlns:p14="http://schemas.microsoft.com/office/powerpoint/2010/main" val="2643037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dirty="0"/>
          </a:p>
        </p:txBody>
      </p:sp>
      <p:sp>
        <p:nvSpPr>
          <p:cNvPr id="3" name="Date Placeholder 2"/>
          <p:cNvSpPr>
            <a:spLocks noGrp="1"/>
          </p:cNvSpPr>
          <p:nvPr>
            <p:ph type="dt" sz="half" idx="10"/>
          </p:nvPr>
        </p:nvSpPr>
        <p:spPr/>
        <p:txBody>
          <a:bodyPr/>
          <a:lstStyle/>
          <a:p>
            <a:fld id="{79B9314E-9645-3842-B62F-99AFD8B0519E}" type="datetimeFigureOut">
              <a:rPr lang="en-US" smtClean="0"/>
              <a:t>12/8/23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49F667-DB25-C647-9E8F-6799E6A262C0}" type="slidenum">
              <a:rPr lang="en-US" smtClean="0"/>
              <a:t>‹nr.›</a:t>
            </a:fld>
            <a:endParaRPr lang="en-US"/>
          </a:p>
        </p:txBody>
      </p:sp>
    </p:spTree>
    <p:extLst>
      <p:ext uri="{BB962C8B-B14F-4D97-AF65-F5344CB8AC3E}">
        <p14:creationId xmlns:p14="http://schemas.microsoft.com/office/powerpoint/2010/main" val="367568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B9314E-9645-3842-B62F-99AFD8B0519E}" type="datetimeFigureOut">
              <a:rPr lang="en-US" smtClean="0"/>
              <a:t>12/8/23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49F667-DB25-C647-9E8F-6799E6A262C0}" type="slidenum">
              <a:rPr lang="en-US" smtClean="0"/>
              <a:t>‹nr.›</a:t>
            </a:fld>
            <a:endParaRPr lang="en-US"/>
          </a:p>
        </p:txBody>
      </p:sp>
    </p:spTree>
    <p:extLst>
      <p:ext uri="{BB962C8B-B14F-4D97-AF65-F5344CB8AC3E}">
        <p14:creationId xmlns:p14="http://schemas.microsoft.com/office/powerpoint/2010/main" val="3104225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1472909" y="2018348"/>
            <a:ext cx="6896776" cy="7064216"/>
          </a:xfrm>
        </p:spPr>
        <p:txBody>
          <a:bodyPr anchor="b"/>
          <a:lstStyle>
            <a:lvl1pPr>
              <a:defRPr sz="7483"/>
            </a:lvl1pPr>
          </a:lstStyle>
          <a:p>
            <a:r>
              <a:rPr lang="da-DK"/>
              <a:t>Klik for at redigere titeltypografien i masteren</a:t>
            </a:r>
            <a:endParaRPr lang="en-US" dirty="0"/>
          </a:p>
        </p:txBody>
      </p:sp>
      <p:sp>
        <p:nvSpPr>
          <p:cNvPr id="3" name="Content Placeholder 2"/>
          <p:cNvSpPr>
            <a:spLocks noGrp="1"/>
          </p:cNvSpPr>
          <p:nvPr>
            <p:ph idx="1"/>
          </p:nvPr>
        </p:nvSpPr>
        <p:spPr>
          <a:xfrm>
            <a:off x="9090826" y="4359077"/>
            <a:ext cx="10825460" cy="21515024"/>
          </a:xfrm>
        </p:spPr>
        <p:txBody>
          <a:bodyPr/>
          <a:lstStyle>
            <a:lvl1pPr>
              <a:defRPr sz="7483"/>
            </a:lvl1pPr>
            <a:lvl2pPr>
              <a:defRPr sz="6548"/>
            </a:lvl2pPr>
            <a:lvl3pPr>
              <a:defRPr sz="5612"/>
            </a:lvl3pPr>
            <a:lvl4pPr>
              <a:defRPr sz="4677"/>
            </a:lvl4pPr>
            <a:lvl5pPr>
              <a:defRPr sz="4677"/>
            </a:lvl5pPr>
            <a:lvl6pPr>
              <a:defRPr sz="4677"/>
            </a:lvl6pPr>
            <a:lvl7pPr>
              <a:defRPr sz="4677"/>
            </a:lvl7pPr>
            <a:lvl8pPr>
              <a:defRPr sz="4677"/>
            </a:lvl8pPr>
            <a:lvl9pPr>
              <a:defRPr sz="4677"/>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Text Placeholder 3"/>
          <p:cNvSpPr>
            <a:spLocks noGrp="1"/>
          </p:cNvSpPr>
          <p:nvPr>
            <p:ph type="body" sz="half" idx="2"/>
          </p:nvPr>
        </p:nvSpPr>
        <p:spPr>
          <a:xfrm>
            <a:off x="1472909" y="9082564"/>
            <a:ext cx="6896776" cy="16826573"/>
          </a:xfrm>
        </p:spPr>
        <p:txBody>
          <a:bodyPr/>
          <a:lstStyle>
            <a:lvl1pPr marL="0" indent="0">
              <a:buNone/>
              <a:defRPr sz="3742"/>
            </a:lvl1pPr>
            <a:lvl2pPr marL="1069162" indent="0">
              <a:buNone/>
              <a:defRPr sz="3274"/>
            </a:lvl2pPr>
            <a:lvl3pPr marL="2138324" indent="0">
              <a:buNone/>
              <a:defRPr sz="2806"/>
            </a:lvl3pPr>
            <a:lvl4pPr marL="3207487" indent="0">
              <a:buNone/>
              <a:defRPr sz="2339"/>
            </a:lvl4pPr>
            <a:lvl5pPr marL="4276649" indent="0">
              <a:buNone/>
              <a:defRPr sz="2339"/>
            </a:lvl5pPr>
            <a:lvl6pPr marL="5345811" indent="0">
              <a:buNone/>
              <a:defRPr sz="2339"/>
            </a:lvl6pPr>
            <a:lvl7pPr marL="6414973" indent="0">
              <a:buNone/>
              <a:defRPr sz="2339"/>
            </a:lvl7pPr>
            <a:lvl8pPr marL="7484135" indent="0">
              <a:buNone/>
              <a:defRPr sz="2339"/>
            </a:lvl8pPr>
            <a:lvl9pPr marL="8553298" indent="0">
              <a:buNone/>
              <a:defRPr sz="2339"/>
            </a:lvl9pPr>
          </a:lstStyle>
          <a:p>
            <a:pPr lvl="0"/>
            <a:r>
              <a:rPr lang="da-DK"/>
              <a:t>Klik for at redigere teksttypografierne i masteren</a:t>
            </a:r>
          </a:p>
        </p:txBody>
      </p:sp>
      <p:sp>
        <p:nvSpPr>
          <p:cNvPr id="5" name="Date Placeholder 4"/>
          <p:cNvSpPr>
            <a:spLocks noGrp="1"/>
          </p:cNvSpPr>
          <p:nvPr>
            <p:ph type="dt" sz="half" idx="10"/>
          </p:nvPr>
        </p:nvSpPr>
        <p:spPr/>
        <p:txBody>
          <a:bodyPr/>
          <a:lstStyle/>
          <a:p>
            <a:fld id="{79B9314E-9645-3842-B62F-99AFD8B0519E}" type="datetimeFigureOut">
              <a:rPr lang="en-US" smtClean="0"/>
              <a:t>12/8/23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49F667-DB25-C647-9E8F-6799E6A262C0}" type="slidenum">
              <a:rPr lang="en-US" smtClean="0"/>
              <a:t>‹nr.›</a:t>
            </a:fld>
            <a:endParaRPr lang="en-US"/>
          </a:p>
        </p:txBody>
      </p:sp>
    </p:spTree>
    <p:extLst>
      <p:ext uri="{BB962C8B-B14F-4D97-AF65-F5344CB8AC3E}">
        <p14:creationId xmlns:p14="http://schemas.microsoft.com/office/powerpoint/2010/main" val="10540259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1472909" y="2018348"/>
            <a:ext cx="6896776" cy="7064216"/>
          </a:xfrm>
        </p:spPr>
        <p:txBody>
          <a:bodyPr anchor="b"/>
          <a:lstStyle>
            <a:lvl1pPr>
              <a:defRPr sz="7483"/>
            </a:lvl1pPr>
          </a:lstStyle>
          <a:p>
            <a:r>
              <a:rPr lang="da-DK"/>
              <a:t>Klik for at redigere titeltypografien i masteren</a:t>
            </a:r>
            <a:endParaRPr lang="en-US" dirty="0"/>
          </a:p>
        </p:txBody>
      </p:sp>
      <p:sp>
        <p:nvSpPr>
          <p:cNvPr id="3" name="Picture Placeholder 2"/>
          <p:cNvSpPr>
            <a:spLocks noGrp="1" noChangeAspect="1"/>
          </p:cNvSpPr>
          <p:nvPr>
            <p:ph type="pic" idx="1"/>
          </p:nvPr>
        </p:nvSpPr>
        <p:spPr>
          <a:xfrm>
            <a:off x="9090826" y="4359077"/>
            <a:ext cx="10825460" cy="21515024"/>
          </a:xfrm>
        </p:spPr>
        <p:txBody>
          <a:bodyPr anchor="t"/>
          <a:lstStyle>
            <a:lvl1pPr marL="0" indent="0">
              <a:buNone/>
              <a:defRPr sz="7483"/>
            </a:lvl1pPr>
            <a:lvl2pPr marL="1069162" indent="0">
              <a:buNone/>
              <a:defRPr sz="6548"/>
            </a:lvl2pPr>
            <a:lvl3pPr marL="2138324" indent="0">
              <a:buNone/>
              <a:defRPr sz="5612"/>
            </a:lvl3pPr>
            <a:lvl4pPr marL="3207487" indent="0">
              <a:buNone/>
              <a:defRPr sz="4677"/>
            </a:lvl4pPr>
            <a:lvl5pPr marL="4276649" indent="0">
              <a:buNone/>
              <a:defRPr sz="4677"/>
            </a:lvl5pPr>
            <a:lvl6pPr marL="5345811" indent="0">
              <a:buNone/>
              <a:defRPr sz="4677"/>
            </a:lvl6pPr>
            <a:lvl7pPr marL="6414973" indent="0">
              <a:buNone/>
              <a:defRPr sz="4677"/>
            </a:lvl7pPr>
            <a:lvl8pPr marL="7484135" indent="0">
              <a:buNone/>
              <a:defRPr sz="4677"/>
            </a:lvl8pPr>
            <a:lvl9pPr marL="8553298" indent="0">
              <a:buNone/>
              <a:defRPr sz="4677"/>
            </a:lvl9pPr>
          </a:lstStyle>
          <a:p>
            <a:r>
              <a:rPr lang="da-DK"/>
              <a:t>Klik på ikonet for at tilføje et billede</a:t>
            </a:r>
            <a:endParaRPr lang="en-US" dirty="0"/>
          </a:p>
        </p:txBody>
      </p:sp>
      <p:sp>
        <p:nvSpPr>
          <p:cNvPr id="4" name="Text Placeholder 3"/>
          <p:cNvSpPr>
            <a:spLocks noGrp="1"/>
          </p:cNvSpPr>
          <p:nvPr>
            <p:ph type="body" sz="half" idx="2"/>
          </p:nvPr>
        </p:nvSpPr>
        <p:spPr>
          <a:xfrm>
            <a:off x="1472909" y="9082564"/>
            <a:ext cx="6896776" cy="16826573"/>
          </a:xfrm>
        </p:spPr>
        <p:txBody>
          <a:bodyPr/>
          <a:lstStyle>
            <a:lvl1pPr marL="0" indent="0">
              <a:buNone/>
              <a:defRPr sz="3742"/>
            </a:lvl1pPr>
            <a:lvl2pPr marL="1069162" indent="0">
              <a:buNone/>
              <a:defRPr sz="3274"/>
            </a:lvl2pPr>
            <a:lvl3pPr marL="2138324" indent="0">
              <a:buNone/>
              <a:defRPr sz="2806"/>
            </a:lvl3pPr>
            <a:lvl4pPr marL="3207487" indent="0">
              <a:buNone/>
              <a:defRPr sz="2339"/>
            </a:lvl4pPr>
            <a:lvl5pPr marL="4276649" indent="0">
              <a:buNone/>
              <a:defRPr sz="2339"/>
            </a:lvl5pPr>
            <a:lvl6pPr marL="5345811" indent="0">
              <a:buNone/>
              <a:defRPr sz="2339"/>
            </a:lvl6pPr>
            <a:lvl7pPr marL="6414973" indent="0">
              <a:buNone/>
              <a:defRPr sz="2339"/>
            </a:lvl7pPr>
            <a:lvl8pPr marL="7484135" indent="0">
              <a:buNone/>
              <a:defRPr sz="2339"/>
            </a:lvl8pPr>
            <a:lvl9pPr marL="8553298" indent="0">
              <a:buNone/>
              <a:defRPr sz="2339"/>
            </a:lvl9pPr>
          </a:lstStyle>
          <a:p>
            <a:pPr lvl="0"/>
            <a:r>
              <a:rPr lang="da-DK"/>
              <a:t>Klik for at redigere teksttypografierne i masteren</a:t>
            </a:r>
          </a:p>
        </p:txBody>
      </p:sp>
      <p:sp>
        <p:nvSpPr>
          <p:cNvPr id="5" name="Date Placeholder 4"/>
          <p:cNvSpPr>
            <a:spLocks noGrp="1"/>
          </p:cNvSpPr>
          <p:nvPr>
            <p:ph type="dt" sz="half" idx="10"/>
          </p:nvPr>
        </p:nvSpPr>
        <p:spPr/>
        <p:txBody>
          <a:bodyPr/>
          <a:lstStyle/>
          <a:p>
            <a:fld id="{79B9314E-9645-3842-B62F-99AFD8B0519E}" type="datetimeFigureOut">
              <a:rPr lang="en-US" smtClean="0"/>
              <a:t>12/8/23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49F667-DB25-C647-9E8F-6799E6A262C0}" type="slidenum">
              <a:rPr lang="en-US" smtClean="0"/>
              <a:t>‹nr.›</a:t>
            </a:fld>
            <a:endParaRPr lang="en-US"/>
          </a:p>
        </p:txBody>
      </p:sp>
    </p:spTree>
    <p:extLst>
      <p:ext uri="{BB962C8B-B14F-4D97-AF65-F5344CB8AC3E}">
        <p14:creationId xmlns:p14="http://schemas.microsoft.com/office/powerpoint/2010/main" val="2844378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70124" y="1611882"/>
            <a:ext cx="18443377" cy="5851808"/>
          </a:xfrm>
          <a:prstGeom prst="rect">
            <a:avLst/>
          </a:prstGeom>
        </p:spPr>
        <p:txBody>
          <a:bodyPr vert="horz" lIns="91440" tIns="45720" rIns="91440" bIns="45720" rtlCol="0" anchor="ctr">
            <a:normAutofit/>
          </a:bodyPr>
          <a:lstStyle/>
          <a:p>
            <a:r>
              <a:rPr lang="da-DK"/>
              <a:t>Klik for at redigere titeltypografien i masteren</a:t>
            </a:r>
            <a:endParaRPr lang="en-US" dirty="0"/>
          </a:p>
        </p:txBody>
      </p:sp>
      <p:sp>
        <p:nvSpPr>
          <p:cNvPr id="3" name="Text Placeholder 2"/>
          <p:cNvSpPr>
            <a:spLocks noGrp="1"/>
          </p:cNvSpPr>
          <p:nvPr>
            <p:ph type="body" idx="1"/>
          </p:nvPr>
        </p:nvSpPr>
        <p:spPr>
          <a:xfrm>
            <a:off x="1470124" y="8059374"/>
            <a:ext cx="18443377" cy="19209345"/>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2"/>
          </p:nvPr>
        </p:nvSpPr>
        <p:spPr>
          <a:xfrm>
            <a:off x="1470124" y="28060644"/>
            <a:ext cx="4811316" cy="1611875"/>
          </a:xfrm>
          <a:prstGeom prst="rect">
            <a:avLst/>
          </a:prstGeom>
        </p:spPr>
        <p:txBody>
          <a:bodyPr vert="horz" lIns="91440" tIns="45720" rIns="91440" bIns="45720" rtlCol="0" anchor="ctr"/>
          <a:lstStyle>
            <a:lvl1pPr algn="l">
              <a:defRPr sz="2806">
                <a:solidFill>
                  <a:schemeClr val="tx1">
                    <a:tint val="75000"/>
                  </a:schemeClr>
                </a:solidFill>
              </a:defRPr>
            </a:lvl1pPr>
          </a:lstStyle>
          <a:p>
            <a:fld id="{79B9314E-9645-3842-B62F-99AFD8B0519E}" type="datetimeFigureOut">
              <a:rPr lang="en-US" smtClean="0"/>
              <a:t>12/8/23</a:t>
            </a:fld>
            <a:endParaRPr lang="en-US"/>
          </a:p>
        </p:txBody>
      </p:sp>
      <p:sp>
        <p:nvSpPr>
          <p:cNvPr id="5" name="Footer Placeholder 4"/>
          <p:cNvSpPr>
            <a:spLocks noGrp="1"/>
          </p:cNvSpPr>
          <p:nvPr>
            <p:ph type="ftr" sz="quarter" idx="3"/>
          </p:nvPr>
        </p:nvSpPr>
        <p:spPr>
          <a:xfrm>
            <a:off x="7083326" y="28060644"/>
            <a:ext cx="7216973" cy="1611875"/>
          </a:xfrm>
          <a:prstGeom prst="rect">
            <a:avLst/>
          </a:prstGeom>
        </p:spPr>
        <p:txBody>
          <a:bodyPr vert="horz" lIns="91440" tIns="45720" rIns="91440" bIns="45720" rtlCol="0" anchor="ctr"/>
          <a:lstStyle>
            <a:lvl1pPr algn="ctr">
              <a:defRPr sz="2806">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5102185" y="28060644"/>
            <a:ext cx="4811316" cy="1611875"/>
          </a:xfrm>
          <a:prstGeom prst="rect">
            <a:avLst/>
          </a:prstGeom>
        </p:spPr>
        <p:txBody>
          <a:bodyPr vert="horz" lIns="91440" tIns="45720" rIns="91440" bIns="45720" rtlCol="0" anchor="ctr"/>
          <a:lstStyle>
            <a:lvl1pPr algn="r">
              <a:defRPr sz="2806">
                <a:solidFill>
                  <a:schemeClr val="tx1">
                    <a:tint val="75000"/>
                  </a:schemeClr>
                </a:solidFill>
              </a:defRPr>
            </a:lvl1pPr>
          </a:lstStyle>
          <a:p>
            <a:fld id="{7C49F667-DB25-C647-9E8F-6799E6A262C0}" type="slidenum">
              <a:rPr lang="en-US" smtClean="0"/>
              <a:t>‹nr.›</a:t>
            </a:fld>
            <a:endParaRPr lang="en-US"/>
          </a:p>
        </p:txBody>
      </p:sp>
    </p:spTree>
    <p:extLst>
      <p:ext uri="{BB962C8B-B14F-4D97-AF65-F5344CB8AC3E}">
        <p14:creationId xmlns:p14="http://schemas.microsoft.com/office/powerpoint/2010/main" val="189144598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2138324" rtl="0" eaLnBrk="1" latinLnBrk="0" hangingPunct="1">
        <a:lnSpc>
          <a:spcPct val="90000"/>
        </a:lnSpc>
        <a:spcBef>
          <a:spcPct val="0"/>
        </a:spcBef>
        <a:buNone/>
        <a:defRPr sz="10289" kern="1200">
          <a:solidFill>
            <a:schemeClr val="tx1"/>
          </a:solidFill>
          <a:latin typeface="+mj-lt"/>
          <a:ea typeface="+mj-ea"/>
          <a:cs typeface="+mj-cs"/>
        </a:defRPr>
      </a:lvl1pPr>
    </p:titleStyle>
    <p:bodyStyle>
      <a:lvl1pPr marL="534581" indent="-534581" algn="l" defTabSz="2138324" rtl="0" eaLnBrk="1" latinLnBrk="0" hangingPunct="1">
        <a:lnSpc>
          <a:spcPct val="90000"/>
        </a:lnSpc>
        <a:spcBef>
          <a:spcPts val="2339"/>
        </a:spcBef>
        <a:buFont typeface="Arial" panose="020B0604020202020204" pitchFamily="34" charset="0"/>
        <a:buChar char="•"/>
        <a:defRPr sz="6548" kern="1200">
          <a:solidFill>
            <a:schemeClr val="tx1"/>
          </a:solidFill>
          <a:latin typeface="+mn-lt"/>
          <a:ea typeface="+mn-ea"/>
          <a:cs typeface="+mn-cs"/>
        </a:defRPr>
      </a:lvl1pPr>
      <a:lvl2pPr marL="1603743" indent="-534581" algn="l" defTabSz="2138324" rtl="0" eaLnBrk="1" latinLnBrk="0" hangingPunct="1">
        <a:lnSpc>
          <a:spcPct val="90000"/>
        </a:lnSpc>
        <a:spcBef>
          <a:spcPts val="1169"/>
        </a:spcBef>
        <a:buFont typeface="Arial" panose="020B0604020202020204" pitchFamily="34" charset="0"/>
        <a:buChar char="•"/>
        <a:defRPr sz="5612" kern="1200">
          <a:solidFill>
            <a:schemeClr val="tx1"/>
          </a:solidFill>
          <a:latin typeface="+mn-lt"/>
          <a:ea typeface="+mn-ea"/>
          <a:cs typeface="+mn-cs"/>
        </a:defRPr>
      </a:lvl2pPr>
      <a:lvl3pPr marL="2672906" indent="-534581" algn="l" defTabSz="2138324" rtl="0" eaLnBrk="1" latinLnBrk="0" hangingPunct="1">
        <a:lnSpc>
          <a:spcPct val="90000"/>
        </a:lnSpc>
        <a:spcBef>
          <a:spcPts val="1169"/>
        </a:spcBef>
        <a:buFont typeface="Arial" panose="020B0604020202020204" pitchFamily="34" charset="0"/>
        <a:buChar char="•"/>
        <a:defRPr sz="4677" kern="1200">
          <a:solidFill>
            <a:schemeClr val="tx1"/>
          </a:solidFill>
          <a:latin typeface="+mn-lt"/>
          <a:ea typeface="+mn-ea"/>
          <a:cs typeface="+mn-cs"/>
        </a:defRPr>
      </a:lvl3pPr>
      <a:lvl4pPr marL="3742068"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4pPr>
      <a:lvl5pPr marL="4811230"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5pPr>
      <a:lvl6pPr marL="5880392"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6pPr>
      <a:lvl7pPr marL="6949554"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7pPr>
      <a:lvl8pPr marL="8018717"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8pPr>
      <a:lvl9pPr marL="9087879"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9pPr>
    </p:bodyStyle>
    <p:otherStyle>
      <a:defPPr>
        <a:defRPr lang="en-US"/>
      </a:defPPr>
      <a:lvl1pPr marL="0" algn="l" defTabSz="2138324" rtl="0" eaLnBrk="1" latinLnBrk="0" hangingPunct="1">
        <a:defRPr sz="4209" kern="1200">
          <a:solidFill>
            <a:schemeClr val="tx1"/>
          </a:solidFill>
          <a:latin typeface="+mn-lt"/>
          <a:ea typeface="+mn-ea"/>
          <a:cs typeface="+mn-cs"/>
        </a:defRPr>
      </a:lvl1pPr>
      <a:lvl2pPr marL="1069162" algn="l" defTabSz="2138324" rtl="0" eaLnBrk="1" latinLnBrk="0" hangingPunct="1">
        <a:defRPr sz="4209" kern="1200">
          <a:solidFill>
            <a:schemeClr val="tx1"/>
          </a:solidFill>
          <a:latin typeface="+mn-lt"/>
          <a:ea typeface="+mn-ea"/>
          <a:cs typeface="+mn-cs"/>
        </a:defRPr>
      </a:lvl2pPr>
      <a:lvl3pPr marL="2138324" algn="l" defTabSz="2138324" rtl="0" eaLnBrk="1" latinLnBrk="0" hangingPunct="1">
        <a:defRPr sz="4209" kern="1200">
          <a:solidFill>
            <a:schemeClr val="tx1"/>
          </a:solidFill>
          <a:latin typeface="+mn-lt"/>
          <a:ea typeface="+mn-ea"/>
          <a:cs typeface="+mn-cs"/>
        </a:defRPr>
      </a:lvl3pPr>
      <a:lvl4pPr marL="3207487" algn="l" defTabSz="2138324" rtl="0" eaLnBrk="1" latinLnBrk="0" hangingPunct="1">
        <a:defRPr sz="4209" kern="1200">
          <a:solidFill>
            <a:schemeClr val="tx1"/>
          </a:solidFill>
          <a:latin typeface="+mn-lt"/>
          <a:ea typeface="+mn-ea"/>
          <a:cs typeface="+mn-cs"/>
        </a:defRPr>
      </a:lvl4pPr>
      <a:lvl5pPr marL="4276649" algn="l" defTabSz="2138324" rtl="0" eaLnBrk="1" latinLnBrk="0" hangingPunct="1">
        <a:defRPr sz="4209" kern="1200">
          <a:solidFill>
            <a:schemeClr val="tx1"/>
          </a:solidFill>
          <a:latin typeface="+mn-lt"/>
          <a:ea typeface="+mn-ea"/>
          <a:cs typeface="+mn-cs"/>
        </a:defRPr>
      </a:lvl5pPr>
      <a:lvl6pPr marL="5345811" algn="l" defTabSz="2138324" rtl="0" eaLnBrk="1" latinLnBrk="0" hangingPunct="1">
        <a:defRPr sz="4209" kern="1200">
          <a:solidFill>
            <a:schemeClr val="tx1"/>
          </a:solidFill>
          <a:latin typeface="+mn-lt"/>
          <a:ea typeface="+mn-ea"/>
          <a:cs typeface="+mn-cs"/>
        </a:defRPr>
      </a:lvl6pPr>
      <a:lvl7pPr marL="6414973" algn="l" defTabSz="2138324" rtl="0" eaLnBrk="1" latinLnBrk="0" hangingPunct="1">
        <a:defRPr sz="4209" kern="1200">
          <a:solidFill>
            <a:schemeClr val="tx1"/>
          </a:solidFill>
          <a:latin typeface="+mn-lt"/>
          <a:ea typeface="+mn-ea"/>
          <a:cs typeface="+mn-cs"/>
        </a:defRPr>
      </a:lvl7pPr>
      <a:lvl8pPr marL="7484135" algn="l" defTabSz="2138324" rtl="0" eaLnBrk="1" latinLnBrk="0" hangingPunct="1">
        <a:defRPr sz="4209" kern="1200">
          <a:solidFill>
            <a:schemeClr val="tx1"/>
          </a:solidFill>
          <a:latin typeface="+mn-lt"/>
          <a:ea typeface="+mn-ea"/>
          <a:cs typeface="+mn-cs"/>
        </a:defRPr>
      </a:lvl8pPr>
      <a:lvl9pPr marL="8553298" algn="l" defTabSz="2138324" rtl="0" eaLnBrk="1" latinLnBrk="0" hangingPunct="1">
        <a:defRPr sz="420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7E6D07A-B143-E749-9D33-135255FA7E50}"/>
              </a:ext>
            </a:extLst>
          </p:cNvPr>
          <p:cNvSpPr txBox="1"/>
          <p:nvPr/>
        </p:nvSpPr>
        <p:spPr>
          <a:xfrm>
            <a:off x="539999" y="517698"/>
            <a:ext cx="20303625" cy="720000"/>
          </a:xfrm>
          <a:prstGeom prst="rect">
            <a:avLst/>
          </a:prstGeom>
          <a:solidFill>
            <a:schemeClr val="tx1"/>
          </a:solidFill>
        </p:spPr>
        <p:txBody>
          <a:bodyPr wrap="square" rtlCol="0">
            <a:spAutoFit/>
          </a:bodyPr>
          <a:lstStyle/>
          <a:p>
            <a:pPr algn="r"/>
            <a:endParaRPr lang="en-US" sz="4400" dirty="0"/>
          </a:p>
        </p:txBody>
      </p:sp>
      <p:sp>
        <p:nvSpPr>
          <p:cNvPr id="5" name="TextBox 4">
            <a:extLst>
              <a:ext uri="{FF2B5EF4-FFF2-40B4-BE49-F238E27FC236}">
                <a16:creationId xmlns:a16="http://schemas.microsoft.com/office/drawing/2014/main" id="{BF5C6431-7BF4-C149-A0AC-2D55382AF8E7}"/>
              </a:ext>
            </a:extLst>
          </p:cNvPr>
          <p:cNvSpPr txBox="1"/>
          <p:nvPr/>
        </p:nvSpPr>
        <p:spPr>
          <a:xfrm>
            <a:off x="622416" y="580603"/>
            <a:ext cx="20138794" cy="600164"/>
          </a:xfrm>
          <a:prstGeom prst="rect">
            <a:avLst/>
          </a:prstGeom>
          <a:noFill/>
        </p:spPr>
        <p:txBody>
          <a:bodyPr wrap="square" rtlCol="0">
            <a:spAutoFit/>
          </a:bodyPr>
          <a:lstStyle/>
          <a:p>
            <a:r>
              <a:rPr lang="en-US" sz="3300" b="1" dirty="0">
                <a:solidFill>
                  <a:schemeClr val="bg1"/>
                </a:solidFill>
                <a:latin typeface="Arial" panose="020B0604020202020204" pitchFamily="34" charset="0"/>
                <a:cs typeface="Arial" panose="020B0604020202020204" pitchFamily="34" charset="0"/>
              </a:rPr>
              <a:t>ARCC-EAAE 2024: Architecture Into the Unknown </a:t>
            </a:r>
            <a:r>
              <a:rPr lang="en-US" sz="3300" dirty="0">
                <a:solidFill>
                  <a:schemeClr val="bg1"/>
                </a:solidFill>
                <a:latin typeface="Arial" panose="020B0604020202020204" pitchFamily="34" charset="0"/>
                <a:cs typeface="Arial" panose="020B0604020202020204" pitchFamily="34" charset="0"/>
              </a:rPr>
              <a:t>I</a:t>
            </a:r>
            <a:r>
              <a:rPr lang="en-US" sz="3300" b="1" dirty="0">
                <a:solidFill>
                  <a:schemeClr val="bg1"/>
                </a:solidFill>
                <a:latin typeface="Arial" panose="020B0604020202020204" pitchFamily="34" charset="0"/>
                <a:cs typeface="Arial" panose="020B0604020202020204" pitchFamily="34" charset="0"/>
              </a:rPr>
              <a:t> Aarhus School of Architecture </a:t>
            </a:r>
            <a:r>
              <a:rPr lang="en-US" sz="3300" dirty="0">
                <a:solidFill>
                  <a:schemeClr val="bg1"/>
                </a:solidFill>
                <a:latin typeface="Arial" panose="020B0604020202020204" pitchFamily="34" charset="0"/>
                <a:cs typeface="Arial" panose="020B0604020202020204" pitchFamily="34" charset="0"/>
              </a:rPr>
              <a:t>I</a:t>
            </a:r>
            <a:r>
              <a:rPr lang="en-US" sz="3300" b="1" dirty="0">
                <a:solidFill>
                  <a:schemeClr val="bg1"/>
                </a:solidFill>
                <a:latin typeface="Arial" panose="020B0604020202020204" pitchFamily="34" charset="0"/>
                <a:cs typeface="Arial" panose="020B0604020202020204" pitchFamily="34" charset="0"/>
              </a:rPr>
              <a:t>  May 23-26, 2024</a:t>
            </a:r>
          </a:p>
        </p:txBody>
      </p:sp>
      <p:cxnSp>
        <p:nvCxnSpPr>
          <p:cNvPr id="9" name="Straight Connector 8">
            <a:extLst>
              <a:ext uri="{FF2B5EF4-FFF2-40B4-BE49-F238E27FC236}">
                <a16:creationId xmlns:a16="http://schemas.microsoft.com/office/drawing/2014/main" id="{0DCB7459-C883-FB4B-ACB2-ED4CDF56EA7D}"/>
              </a:ext>
            </a:extLst>
          </p:cNvPr>
          <p:cNvCxnSpPr>
            <a:cxnSpLocks/>
          </p:cNvCxnSpPr>
          <p:nvPr/>
        </p:nvCxnSpPr>
        <p:spPr>
          <a:xfrm>
            <a:off x="622415" y="6138778"/>
            <a:ext cx="20138795"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2842F374-2DF6-2741-BD84-16B809FC23B6}"/>
              </a:ext>
            </a:extLst>
          </p:cNvPr>
          <p:cNvSpPr txBox="1"/>
          <p:nvPr/>
        </p:nvSpPr>
        <p:spPr>
          <a:xfrm>
            <a:off x="10867616" y="1343535"/>
            <a:ext cx="9972000" cy="4616648"/>
          </a:xfrm>
          <a:prstGeom prst="rect">
            <a:avLst/>
          </a:prstGeom>
          <a:noFill/>
        </p:spPr>
        <p:txBody>
          <a:bodyPr wrap="square" rtlCol="0">
            <a:spAutoFit/>
          </a:bodyPr>
          <a:lstStyle/>
          <a:p>
            <a:pPr algn="just"/>
            <a:r>
              <a:rPr lang="en-US" sz="1400" dirty="0">
                <a:latin typeface="Arial" panose="020B0604020202020204" pitchFamily="34" charset="0"/>
                <a:cs typeface="Arial" panose="020B0604020202020204" pitchFamily="34" charset="0"/>
              </a:rPr>
              <a:t>ABSTRACT: Arial 14pt, no more than 300 words in length, within the located beneath title identification, as shown; paragraph(s) fully justified, no first line indents. Begin with the word ABSTRACT: as shown, followed by your text description. There may be more than one paragraph, but no indents. The abstract should summarize the research presented in the poster, stating its objectives, methodology and achieved outcomes. The abstract of the poster will appear in the Conference Abstracts brochure at the conference.</a:t>
            </a:r>
          </a:p>
          <a:p>
            <a:pPr algn="just"/>
            <a:endParaRPr lang="en-US" sz="1400" dirty="0">
              <a:latin typeface="Arial" panose="020B0604020202020204" pitchFamily="34" charset="0"/>
              <a:cs typeface="Arial" panose="020B0604020202020204" pitchFamily="34" charset="0"/>
            </a:endParaRPr>
          </a:p>
          <a:p>
            <a:pPr algn="just"/>
            <a:r>
              <a:rPr lang="en-US" sz="1400" dirty="0">
                <a:latin typeface="Arial" panose="020B0604020202020204" pitchFamily="34" charset="0"/>
                <a:cs typeface="Arial" panose="020B0604020202020204" pitchFamily="34" charset="0"/>
              </a:rPr>
              <a:t>Poster Format and Size: A1, 594mm x 841mm/23.4” x 33.1” (vertical orientation, as shown) </a:t>
            </a:r>
          </a:p>
          <a:p>
            <a:pPr algn="just"/>
            <a:r>
              <a:rPr lang="en-US" sz="1400" dirty="0">
                <a:latin typeface="Arial" panose="020B0604020202020204" pitchFamily="34" charset="0"/>
                <a:cs typeface="Arial" panose="020B0604020202020204" pitchFamily="34" charset="0"/>
              </a:rPr>
              <a:t>Top Banner: 20mm x 564mm black-filled box with conference title in white, as shown; ariel 36 pt. left justified</a:t>
            </a:r>
          </a:p>
          <a:p>
            <a:pPr algn="just"/>
            <a:r>
              <a:rPr lang="en-US" sz="1400" dirty="0">
                <a:latin typeface="Arial" panose="020B0604020202020204" pitchFamily="34" charset="0"/>
                <a:cs typeface="Arial" panose="020B0604020202020204" pitchFamily="34" charset="0"/>
              </a:rPr>
              <a:t>Margins: 15mm top, bottom, left, right</a:t>
            </a:r>
          </a:p>
          <a:p>
            <a:pPr algn="just"/>
            <a:r>
              <a:rPr lang="en-US" sz="1400" dirty="0">
                <a:latin typeface="Arial" panose="020B0604020202020204" pitchFamily="34" charset="0"/>
                <a:cs typeface="Arial" panose="020B0604020202020204" pitchFamily="34" charset="0"/>
              </a:rPr>
              <a:t>Authors are free to organize their visual research on the poster as they wish, within these format guidelines. Images, drawings, diagrams, graphs, tables, etc. should be clear and legible; use naming and numbering convention of Fig. X: Name  - to identify each item. Submit poster as a PDF; 10MB max.</a:t>
            </a:r>
          </a:p>
          <a:p>
            <a:pPr algn="just"/>
            <a:endParaRPr lang="en-US" sz="1400" dirty="0">
              <a:latin typeface="Arial" panose="020B0604020202020204" pitchFamily="34" charset="0"/>
              <a:cs typeface="Arial" panose="020B0604020202020204" pitchFamily="34" charset="0"/>
            </a:endParaRPr>
          </a:p>
          <a:p>
            <a:pPr algn="just"/>
            <a:r>
              <a:rPr lang="en-US" sz="1400" dirty="0">
                <a:latin typeface="Arial" panose="020B0604020202020204" pitchFamily="34" charset="0"/>
                <a:cs typeface="Arial" panose="020B0604020202020204" pitchFamily="34" charset="0"/>
              </a:rPr>
              <a:t>This text is arial 14pt and represents three-hundred words in length for comparison. Please limit your abstract to 300 words following the format guidelines. This text is arial 14pt and represents three-hundred words in length for comparison. Please limit your abstract to 300 words following the format guidelines. This text is arial 14pt and represents three-hundred words in length for comparison. Please limit your abstract to 300 words following the format guidelines. This text is arial 14pt and represents three-hundred words in length for comparison. Please limit your abstract to 300 words following the format guidelines. This text is arial 14pt and represents three-hundred words in length for comparison. Please limit your abstract to 300 words following the format guidelines. This text is arial 14pt and represents three-hundred words in length for comparison. </a:t>
            </a:r>
          </a:p>
        </p:txBody>
      </p:sp>
      <p:sp>
        <p:nvSpPr>
          <p:cNvPr id="13" name="TextBox 12">
            <a:extLst>
              <a:ext uri="{FF2B5EF4-FFF2-40B4-BE49-F238E27FC236}">
                <a16:creationId xmlns:a16="http://schemas.microsoft.com/office/drawing/2014/main" id="{4519B50F-2D54-4345-A3B4-535C179EB762}"/>
              </a:ext>
            </a:extLst>
          </p:cNvPr>
          <p:cNvSpPr txBox="1"/>
          <p:nvPr/>
        </p:nvSpPr>
        <p:spPr>
          <a:xfrm>
            <a:off x="622415" y="14161037"/>
            <a:ext cx="20183475" cy="1960537"/>
          </a:xfrm>
          <a:prstGeom prst="rect">
            <a:avLst/>
          </a:prstGeom>
          <a:noFill/>
        </p:spPr>
        <p:txBody>
          <a:bodyPr wrap="square" rtlCol="0">
            <a:spAutoFit/>
          </a:bodyPr>
          <a:lstStyle/>
          <a:p>
            <a:pPr algn="ctr"/>
            <a:r>
              <a:rPr lang="en-US" sz="8829" b="1" dirty="0">
                <a:solidFill>
                  <a:schemeClr val="bg1">
                    <a:lumMod val="65000"/>
                  </a:schemeClr>
                </a:solidFill>
                <a:latin typeface="Arial" panose="020B0604020202020204" pitchFamily="34" charset="0"/>
                <a:cs typeface="Arial" panose="020B0604020202020204" pitchFamily="34" charset="0"/>
              </a:rPr>
              <a:t>POSTER SAMPLE</a:t>
            </a:r>
          </a:p>
          <a:p>
            <a:pPr algn="ctr"/>
            <a:r>
              <a:rPr lang="en-US" sz="3311" b="1" dirty="0">
                <a:solidFill>
                  <a:schemeClr val="bg1">
                    <a:lumMod val="65000"/>
                  </a:schemeClr>
                </a:solidFill>
                <a:latin typeface="Arial" panose="020B0604020202020204" pitchFamily="34" charset="0"/>
                <a:cs typeface="Arial" panose="020B0604020202020204" pitchFamily="34" charset="0"/>
              </a:rPr>
              <a:t>(free to organize visuals, graphs, tables, text, etc. as you wish here)</a:t>
            </a:r>
          </a:p>
        </p:txBody>
      </p:sp>
      <p:sp>
        <p:nvSpPr>
          <p:cNvPr id="19" name="TextBox 5">
            <a:extLst>
              <a:ext uri="{FF2B5EF4-FFF2-40B4-BE49-F238E27FC236}">
                <a16:creationId xmlns:a16="http://schemas.microsoft.com/office/drawing/2014/main" id="{E8D11B0B-3A88-1C3E-0388-18FF0B10FB5D}"/>
              </a:ext>
            </a:extLst>
          </p:cNvPr>
          <p:cNvSpPr txBox="1"/>
          <p:nvPr/>
        </p:nvSpPr>
        <p:spPr>
          <a:xfrm>
            <a:off x="540000" y="1343535"/>
            <a:ext cx="9972000" cy="4708981"/>
          </a:xfrm>
          <a:prstGeom prst="rect">
            <a:avLst/>
          </a:prstGeom>
          <a:noFill/>
        </p:spPr>
        <p:txBody>
          <a:bodyPr wrap="square" rtlCol="0">
            <a:spAutoFit/>
          </a:bodyPr>
          <a:lstStyle/>
          <a:p>
            <a:r>
              <a:rPr lang="en-US" sz="3600" b="1" dirty="0">
                <a:latin typeface="Arial" panose="020B0604020202020204" pitchFamily="34" charset="0"/>
                <a:cs typeface="Arial" panose="020B0604020202020204" pitchFamily="34" charset="0"/>
              </a:rPr>
              <a:t>TITLE </a:t>
            </a:r>
            <a:r>
              <a:rPr lang="en-US" sz="3600" dirty="0">
                <a:latin typeface="Arial" panose="020B0604020202020204" pitchFamily="34" charset="0"/>
                <a:cs typeface="Arial" panose="020B0604020202020204" pitchFamily="34" charset="0"/>
              </a:rPr>
              <a:t>(upper case, arial 36pt, bold; aligned </a:t>
            </a:r>
          </a:p>
          <a:p>
            <a:r>
              <a:rPr lang="en-US" sz="3600" dirty="0">
                <a:latin typeface="Arial" panose="020B0604020202020204" pitchFamily="34" charset="0"/>
                <a:cs typeface="Arial" panose="020B0604020202020204" pitchFamily="34" charset="0"/>
              </a:rPr>
              <a:t>left; use second or third line as needed)</a:t>
            </a:r>
          </a:p>
          <a:p>
            <a:endParaRPr lang="en-US" sz="2400" b="1" dirty="0">
              <a:latin typeface="Arial" panose="020B0604020202020204" pitchFamily="34" charset="0"/>
              <a:cs typeface="Arial" panose="020B0604020202020204" pitchFamily="34" charset="0"/>
            </a:endParaRPr>
          </a:p>
          <a:p>
            <a:r>
              <a:rPr lang="en-US" sz="2400" b="1" dirty="0">
                <a:latin typeface="Arial" panose="020B0604020202020204" pitchFamily="34" charset="0"/>
                <a:cs typeface="Arial" panose="020B0604020202020204" pitchFamily="34" charset="0"/>
              </a:rPr>
              <a:t>Principal Author</a:t>
            </a:r>
            <a:r>
              <a:rPr lang="en-US" sz="2400" baseline="30000" dirty="0">
                <a:effectLst/>
                <a:latin typeface="Arial" panose="020B0604020202020204" pitchFamily="34" charset="0"/>
                <a:ea typeface="MS Mincho" panose="02020609040205080304" pitchFamily="49" charset="-128"/>
                <a:cs typeface="Arial" panose="020B0604020202020204" pitchFamily="34" charset="0"/>
              </a:rPr>
              <a:t> [ORCID]</a:t>
            </a:r>
            <a:r>
              <a:rPr lang="en-US" sz="2400" b="1" dirty="0">
                <a:latin typeface="Arial" panose="020B0604020202020204" pitchFamily="34" charset="0"/>
                <a:cs typeface="Arial" panose="020B0604020202020204" pitchFamily="34" charset="0"/>
              </a:rPr>
              <a:t>, Second Author</a:t>
            </a:r>
            <a:r>
              <a:rPr lang="en-US" sz="2400" baseline="30000" dirty="0">
                <a:effectLst/>
                <a:latin typeface="Arial" panose="020B0604020202020204" pitchFamily="34" charset="0"/>
                <a:ea typeface="MS Mincho" panose="02020609040205080304" pitchFamily="49" charset="-128"/>
                <a:cs typeface="Arial" panose="020B0604020202020204" pitchFamily="34" charset="0"/>
              </a:rPr>
              <a:t> [ORCID]</a:t>
            </a:r>
            <a:r>
              <a:rPr lang="en-US" sz="2400" b="1" dirty="0">
                <a:latin typeface="Arial" panose="020B0604020202020204" pitchFamily="34" charset="0"/>
                <a:cs typeface="Arial" panose="020B0604020202020204" pitchFamily="34" charset="0"/>
              </a:rPr>
              <a:t>, Third Author</a:t>
            </a:r>
            <a:r>
              <a:rPr lang="en-US" sz="2400" baseline="30000" dirty="0">
                <a:effectLst/>
                <a:latin typeface="Arial" panose="020B0604020202020204" pitchFamily="34" charset="0"/>
                <a:ea typeface="MS Mincho" panose="02020609040205080304" pitchFamily="49" charset="-128"/>
                <a:cs typeface="Arial" panose="020B0604020202020204" pitchFamily="34" charset="0"/>
              </a:rPr>
              <a:t> [ORCID]</a:t>
            </a:r>
            <a:r>
              <a:rPr lang="en-US" sz="2400" b="1" dirty="0">
                <a:latin typeface="Arial" panose="020B0604020202020204" pitchFamily="34" charset="0"/>
                <a:cs typeface="Arial" panose="020B0604020202020204" pitchFamily="34" charset="0"/>
              </a:rPr>
              <a:t> (24pt bold)</a:t>
            </a:r>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First Institution, City, Country (24 </a:t>
            </a:r>
            <a:r>
              <a:rPr lang="en-US" sz="2400" dirty="0" err="1">
                <a:latin typeface="Arial" panose="020B0604020202020204" pitchFamily="34" charset="0"/>
                <a:cs typeface="Arial" panose="020B0604020202020204" pitchFamily="34" charset="0"/>
              </a:rPr>
              <a:t>pt</a:t>
            </a:r>
            <a:r>
              <a:rPr lang="en-US" sz="2400" dirty="0">
                <a:latin typeface="Arial" panose="020B0604020202020204" pitchFamily="34" charset="0"/>
                <a:cs typeface="Arial" panose="020B0604020202020204" pitchFamily="34" charset="0"/>
              </a:rPr>
              <a:t>)</a:t>
            </a:r>
          </a:p>
          <a:p>
            <a:r>
              <a:rPr lang="en-US" sz="2400" dirty="0">
                <a:latin typeface="Arial" panose="020B0604020202020204" pitchFamily="34" charset="0"/>
                <a:cs typeface="Arial" panose="020B0604020202020204" pitchFamily="34" charset="0"/>
              </a:rPr>
              <a:t>Second Institution, City, Country </a:t>
            </a:r>
          </a:p>
          <a:p>
            <a:r>
              <a:rPr lang="en-US" sz="2400" dirty="0">
                <a:latin typeface="Arial" panose="020B0604020202020204" pitchFamily="34" charset="0"/>
                <a:cs typeface="Arial" panose="020B0604020202020204" pitchFamily="34" charset="0"/>
              </a:rPr>
              <a:t>Third Institution, City, Country </a:t>
            </a:r>
            <a:endParaRPr lang="en-US" sz="1400" dirty="0">
              <a:latin typeface="Arial" panose="020B0604020202020204" pitchFamily="34" charset="0"/>
              <a:cs typeface="Arial" panose="020B0604020202020204" pitchFamily="34" charset="0"/>
            </a:endParaRPr>
          </a:p>
          <a:p>
            <a:endParaRPr lang="en-US" sz="1400" dirty="0">
              <a:latin typeface="Arial" panose="020B0604020202020204" pitchFamily="34" charset="0"/>
              <a:cs typeface="Arial" panose="020B0604020202020204" pitchFamily="34" charset="0"/>
            </a:endParaRPr>
          </a:p>
          <a:p>
            <a:endParaRPr lang="en-US" sz="1400" dirty="0">
              <a:latin typeface="Arial" panose="020B0604020202020204" pitchFamily="34" charset="0"/>
              <a:cs typeface="Arial" panose="020B0604020202020204" pitchFamily="34" charset="0"/>
            </a:endParaRPr>
          </a:p>
          <a:p>
            <a:r>
              <a:rPr lang="en-US" sz="1400" dirty="0">
                <a:latin typeface="Arial" panose="020B0604020202020204" pitchFamily="34" charset="0"/>
                <a:cs typeface="Arial" panose="020B0604020202020204" pitchFamily="34" charset="0"/>
              </a:rPr>
              <a:t>KEYWORDS: Include three to five key words</a:t>
            </a:r>
          </a:p>
          <a:p>
            <a:endParaRPr lang="en-US" sz="1400" dirty="0">
              <a:latin typeface="Arial" panose="020B0604020202020204" pitchFamily="34" charset="0"/>
              <a:cs typeface="Arial" panose="020B0604020202020204" pitchFamily="34" charset="0"/>
            </a:endParaRPr>
          </a:p>
          <a:p>
            <a:endParaRPr lang="en-US" sz="1400" dirty="0">
              <a:latin typeface="Arial" panose="020B0604020202020204" pitchFamily="34" charset="0"/>
              <a:cs typeface="Arial" panose="020B0604020202020204" pitchFamily="34" charset="0"/>
            </a:endParaRPr>
          </a:p>
          <a:p>
            <a:r>
              <a:rPr lang="en-US" sz="1400" dirty="0">
                <a:latin typeface="Arial" panose="020B0604020202020204" pitchFamily="34" charset="0"/>
                <a:cs typeface="Arial" panose="020B0604020202020204" pitchFamily="34" charset="0"/>
              </a:rPr>
              <a:t>594mm x 170mm zone (max.) for title, author(s), institution(s) and abstract</a:t>
            </a:r>
          </a:p>
        </p:txBody>
      </p:sp>
    </p:spTree>
    <p:extLst>
      <p:ext uri="{BB962C8B-B14F-4D97-AF65-F5344CB8AC3E}">
        <p14:creationId xmlns:p14="http://schemas.microsoft.com/office/powerpoint/2010/main" val="1165732100"/>
      </p:ext>
    </p:extLst>
  </p:cSld>
  <p:clrMapOvr>
    <a:masterClrMapping/>
  </p:clrMapOvr>
</p:sld>
</file>

<file path=ppt/theme/theme1.xml><?xml version="1.0" encoding="utf-8"?>
<a:theme xmlns:a="http://schemas.openxmlformats.org/drawingml/2006/main" name="Office-tema">
  <a:themeElements>
    <a:clrScheme name="Office-t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t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169</TotalTime>
  <Words>490</Words>
  <Application>Microsoft Macintosh PowerPoint</Application>
  <PresentationFormat>Brugerdefineret</PresentationFormat>
  <Paragraphs>24</Paragraphs>
  <Slides>1</Slides>
  <Notes>0</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1</vt:i4>
      </vt:variant>
    </vt:vector>
  </HeadingPairs>
  <TitlesOfParts>
    <vt:vector size="5" baseType="lpstr">
      <vt:lpstr>Arial</vt:lpstr>
      <vt:lpstr>Calibri</vt:lpstr>
      <vt:lpstr>Calibri Light</vt:lpstr>
      <vt:lpstr>Office-tema</vt:lpstr>
      <vt:lpstr>PowerPoint-præsentation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Claus Peder Pedersen</cp:lastModifiedBy>
  <cp:revision>13</cp:revision>
  <dcterms:created xsi:type="dcterms:W3CDTF">2021-08-08T14:29:06Z</dcterms:created>
  <dcterms:modified xsi:type="dcterms:W3CDTF">2023-12-08T13:25:20Z</dcterms:modified>
</cp:coreProperties>
</file>